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1" r:id="rId4"/>
    <p:sldId id="273" r:id="rId5"/>
    <p:sldId id="258" r:id="rId6"/>
    <p:sldId id="259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1"/>
    <p:restoredTop sz="94694"/>
  </p:normalViewPr>
  <p:slideViewPr>
    <p:cSldViewPr snapToGrid="0" snapToObjects="1">
      <p:cViewPr varScale="1">
        <p:scale>
          <a:sx n="157" d="100"/>
          <a:sy n="157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EC24D-5E26-7D42-A324-D430C271F4C5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5ABAA-0355-314E-8946-97AD571A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83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981ED-F55E-144A-BF9E-7200F83357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4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B780-DF5C-BD4D-B420-888B51C5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47B87-7713-404F-8D00-F620EB0DB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9812C-BF3D-E64C-B57F-AECD9A3A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C9272-95A1-8740-94FA-1D4DB2A5A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2DEFF-031D-EC45-9714-5E9AAF87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4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3188-0918-984A-8768-0BFAB9B0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5EF66-6AB6-684E-852C-6C7564BB8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9A343-3259-AC49-89A8-0DA2CEB8D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561BC-DF16-8B4E-86B8-6C868FDBE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15CE6-4740-F346-AE03-17C9E3C6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25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58AD32-2C73-5546-B0CC-A2B99C5A0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042AD-5E22-B14E-8241-C0E226440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21880-FFEB-7E4C-8186-58167B4D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739CF-39B7-BA4B-99C0-B462DE8B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F24C0-6CD6-B748-A5E1-802B883A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8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F3DE-2B20-5741-964F-21BCF9C2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6AD4-2BEA-E543-B8EC-90F983B6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E2C76-92A3-B84D-94D7-112A8802A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20ACD-3A0D-0E45-A068-0F876D25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73F00-ED09-B448-9D2E-7D11FE0F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1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B974-185A-4E43-9801-D2F61321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6FAD8-7BCD-1648-A6E3-C3BEC7FA9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03F5-A517-2D46-B0CC-015B8F71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9EA37-65CE-7244-960D-A87DBF86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CF95F-487A-FF44-ABBD-C19FBAD3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1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5B01-2BA4-0740-8E13-8106E7A5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A0B9-AD1D-DD49-BAE9-C12107ACB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962C5-7BF6-4849-8D49-7DA46EA1D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DD753-5692-A54E-8A14-61D8B343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CD8A9-C76F-5F44-9B7D-08A20974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6EAF8-946C-CF4C-863B-74784073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C017-C84B-2948-82DE-94769CAF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5CA77-BC85-F041-97FD-9BA8CCB2C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0AD16-A728-984F-8744-2276C9DDB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9B178-F24F-5F46-9855-2AFEE91FC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F9A36-652B-094B-A751-DBAB0C17E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DDFB1B-45EA-8444-BA0A-AF73583C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2D287-69D1-A441-BDB0-3B6A477BB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6A9140-9E22-8347-A58B-15C79759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2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865C-0B9C-9449-953C-03533495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56950-AA6A-B94D-AE43-F9C1F13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73511-63AB-3D44-892D-52EC0AF0D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DB171-2904-1F41-80DE-FC7BD172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038EA-3708-5E49-8FA2-A15BB9F3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06B6A-B882-CA44-9ECE-1406A082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D124B-8963-7240-9287-613F2DDD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5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F7E8-93FB-404A-84D2-D1DEDA92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B2611-0493-224D-8FC9-B550E1ED7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1FA2E-FE50-6046-835C-DF378EBDE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F892E-0E47-F648-80D0-E890C103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897B1-3C3A-9A42-B78C-1E6D1B63E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CBCB5-01A8-194F-95E9-F0617360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2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3E9CE-3731-5B4B-BE81-C295AAA0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496F4-08B2-7B48-9A94-E602F734B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3C56F-ACBD-0D4B-B466-FF582F13A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B7752-CE16-3946-A2AD-9968BE85D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EDE76-E81E-B344-8175-B00E4294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510C4-F722-F543-A464-EE12E12E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0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35741-FE44-374E-890D-B4939DBB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47445-F0BF-0642-A815-222A28A45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BCFCA-CE04-8849-A372-A00B14D50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7BDF-C964-DB4E-A426-8E6A07BEEB9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D9170-B4A7-A649-9634-F8ECFE61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331B-7788-1B4C-A720-08923345F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DFB24-2946-6F45-950D-A240D6D9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8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physik.uni-muenchen.de/~igel/Lectures/Sedi/sedi_inter.pdf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854E-68EF-4644-B9ED-B59708202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0DCD94-40D3-9348-B945-309BFFE3BA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Ziyi Xi</a:t>
            </a:r>
          </a:p>
          <a:p>
            <a:r>
              <a:rPr lang="en-US" dirty="0"/>
              <a:t>05/28/2019</a:t>
            </a:r>
          </a:p>
        </p:txBody>
      </p:sp>
    </p:spTree>
    <p:extLst>
      <p:ext uri="{BB962C8B-B14F-4D97-AF65-F5344CB8AC3E}">
        <p14:creationId xmlns:p14="http://schemas.microsoft.com/office/powerpoint/2010/main" val="1478890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3694-96D0-BE40-84AC-D44F0D2F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1E344-3C24-6342-B091-08DA6677D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2503" y="2029068"/>
            <a:ext cx="7233017" cy="3595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9529F-BBA5-F645-983D-EE39D1FA1E8F}"/>
              </a:ext>
            </a:extLst>
          </p:cNvPr>
          <p:cNvSpPr txBox="1"/>
          <p:nvPr/>
        </p:nvSpPr>
        <p:spPr>
          <a:xfrm>
            <a:off x="838200" y="1406710"/>
            <a:ext cx="3269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Divide windows for each trace.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Find the most similar windows for nearby traces which represents the same phase, and link them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Repeat it, link all the traces together.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D08E7-6822-A94D-B819-268D3FAB97C0}"/>
              </a:ext>
            </a:extLst>
          </p:cNvPr>
          <p:cNvSpPr txBox="1"/>
          <p:nvPr/>
        </p:nvSpPr>
        <p:spPr>
          <a:xfrm>
            <a:off x="838200" y="2930916"/>
            <a:ext cx="32691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It’s common windows are not linked correctly for nearby traces. (use cc is not enough)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one trace has problem, the linking process will be terminated.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Difficult to handle all the cases. (In fact it’s impossible to handle all the cases, I’d like not to link the phases that may have a problem)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0C66A-6E85-9844-98D8-1EA3A7C706BB}"/>
              </a:ext>
            </a:extLst>
          </p:cNvPr>
          <p:cNvSpPr txBox="1"/>
          <p:nvPr/>
        </p:nvSpPr>
        <p:spPr>
          <a:xfrm>
            <a:off x="838200" y="5403167"/>
            <a:ext cx="3269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How to solve the problem?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time constriction.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Consider several nearby traces but not the nearest one.</a:t>
            </a:r>
          </a:p>
        </p:txBody>
      </p:sp>
    </p:spTree>
    <p:extLst>
      <p:ext uri="{BB962C8B-B14F-4D97-AF65-F5344CB8AC3E}">
        <p14:creationId xmlns:p14="http://schemas.microsoft.com/office/powerpoint/2010/main" val="281570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0490-F95B-0F4B-B059-6F82564B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Link nearby windows</a:t>
            </a:r>
          </a:p>
        </p:txBody>
      </p:sp>
      <p:pic>
        <p:nvPicPr>
          <p:cNvPr id="9" name="Content Placeholder 8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52E7437A-37A1-A441-A4A1-5EAFC19ED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9699" y="1852141"/>
            <a:ext cx="6674478" cy="500585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D79D66-3F66-9441-9C8A-9A0AEE2C663E}"/>
              </a:ext>
            </a:extLst>
          </p:cNvPr>
          <p:cNvSpPr txBox="1"/>
          <p:nvPr/>
        </p:nvSpPr>
        <p:spPr>
          <a:xfrm>
            <a:off x="838200" y="2492347"/>
            <a:ext cx="3021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Firstly link windows from one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link windows from the other direction.</a:t>
            </a:r>
          </a:p>
        </p:txBody>
      </p:sp>
    </p:spTree>
    <p:extLst>
      <p:ext uri="{BB962C8B-B14F-4D97-AF65-F5344CB8AC3E}">
        <p14:creationId xmlns:p14="http://schemas.microsoft.com/office/powerpoint/2010/main" val="359134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0490-F95B-0F4B-B059-6F82564B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Consider several nearby traces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95FA6ED-188A-CB48-8A1B-6AA645AA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54" y="1602223"/>
            <a:ext cx="7007703" cy="5255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49460C-128D-2A4B-92FC-E4B2D93739BD}"/>
              </a:ext>
            </a:extLst>
          </p:cNvPr>
          <p:cNvSpPr txBox="1"/>
          <p:nvPr/>
        </p:nvSpPr>
        <p:spPr>
          <a:xfrm>
            <a:off x="995320" y="1602223"/>
            <a:ext cx="3463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all the possible links considering all the linking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number of repeating links as the </a:t>
            </a:r>
            <a:r>
              <a:rPr lang="en-US" u="sng" dirty="0"/>
              <a:t>weight</a:t>
            </a:r>
            <a:r>
              <a:rPr lang="en-US" dirty="0"/>
              <a:t> in K-means.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79A052-A900-744B-9342-000CADA0EE02}"/>
              </a:ext>
            </a:extLst>
          </p:cNvPr>
          <p:cNvSpPr txBox="1"/>
          <p:nvPr/>
        </p:nvSpPr>
        <p:spPr>
          <a:xfrm>
            <a:off x="995320" y="3501451"/>
            <a:ext cx="3471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K-means:</a:t>
            </a:r>
          </a:p>
          <a:p>
            <a:r>
              <a:rPr lang="en-US" dirty="0"/>
              <a:t>Finally we will have all the possible links, including the correct links and incorrect links. If two links are similar, they are belonging to one phase. (perturbation)</a:t>
            </a:r>
          </a:p>
        </p:txBody>
      </p:sp>
    </p:spTree>
    <p:extLst>
      <p:ext uri="{BB962C8B-B14F-4D97-AF65-F5344CB8AC3E}">
        <p14:creationId xmlns:p14="http://schemas.microsoft.com/office/powerpoint/2010/main" val="270862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9E58-50D8-6B45-A1DB-9D01FDAC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Divide all the traces into several small groups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96D8319-B581-364B-A114-96555E3FD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2016" y="1914638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D50D7-2ED8-2048-A6D2-0C47ED84E22B}"/>
              </a:ext>
            </a:extLst>
          </p:cNvPr>
          <p:cNvSpPr txBox="1"/>
          <p:nvPr/>
        </p:nvSpPr>
        <p:spPr>
          <a:xfrm>
            <a:off x="1116701" y="2306230"/>
            <a:ext cx="3301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traces into several small groups. (could depend on the epicenter distance for example, not require the number in each group to be the same)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 the linking result based on the “common area”</a:t>
            </a:r>
          </a:p>
        </p:txBody>
      </p:sp>
    </p:spTree>
    <p:extLst>
      <p:ext uri="{BB962C8B-B14F-4D97-AF65-F5344CB8AC3E}">
        <p14:creationId xmlns:p14="http://schemas.microsoft.com/office/powerpoint/2010/main" val="407922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5728-C91A-A742-9F33-53F626AC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15ADC-9ADC-1F45-9F6D-9D5883679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173" y="-6213270"/>
            <a:ext cx="9602325" cy="12426540"/>
          </a:xfrm>
        </p:spPr>
      </p:pic>
    </p:spTree>
    <p:extLst>
      <p:ext uri="{BB962C8B-B14F-4D97-AF65-F5344CB8AC3E}">
        <p14:creationId xmlns:p14="http://schemas.microsoft.com/office/powerpoint/2010/main" val="2017448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FE25-90A9-2D44-8037-F5108852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56660-2459-0840-A176-D3B0A6B6D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927" y="-5879081"/>
            <a:ext cx="9560146" cy="12371956"/>
          </a:xfrm>
        </p:spPr>
      </p:pic>
    </p:spTree>
    <p:extLst>
      <p:ext uri="{BB962C8B-B14F-4D97-AF65-F5344CB8AC3E}">
        <p14:creationId xmlns:p14="http://schemas.microsoft.com/office/powerpoint/2010/main" val="699564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EF34-7E79-7440-81FD-4A546684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Tao Kai’s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2ADDB-CF9B-8846-9C5C-C7296AA47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82" y="1428221"/>
            <a:ext cx="7010318" cy="47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3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2145-45D2-4A45-A654-5B42A4F6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Motivation: Why we want to pick phases automatically?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5AF3F-8F82-6446-8988-D9639B31F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9715"/>
            <a:ext cx="2641375" cy="4079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B0831-90A2-C348-9B41-61DBBACE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574" y="1509446"/>
            <a:ext cx="3644900" cy="364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37140-BCD1-8F42-8D3C-192963F1F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463" y="1509446"/>
            <a:ext cx="3390900" cy="219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4DEA2-4B5A-D946-A8BC-39BBBB497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137" y="3706545"/>
            <a:ext cx="3254169" cy="302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BC88F-A312-9B4B-A823-CCF7429F3F35}"/>
              </a:ext>
            </a:extLst>
          </p:cNvPr>
          <p:cNvSpPr txBox="1"/>
          <p:nvPr/>
        </p:nvSpPr>
        <p:spPr>
          <a:xfrm>
            <a:off x="1707418" y="5764593"/>
            <a:ext cx="354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6"/>
              </a:rPr>
              <a:t>https://www.geophysik.uni-muenchen.de/~igel/Lectures/Sedi/sedi_inter.pdf</a:t>
            </a:r>
            <a:endParaRPr lang="en-US" sz="1200" dirty="0"/>
          </a:p>
          <a:p>
            <a:r>
              <a:rPr lang="en-US" sz="1200" dirty="0"/>
              <a:t>By Prof. Heiner </a:t>
            </a:r>
            <a:r>
              <a:rPr lang="en-US" sz="1200" dirty="0" err="1"/>
              <a:t>Igel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0455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0611-7595-8B4F-855E-8A893FC2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we pick phases in FWI?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1569C-C0A1-014A-8763-19B7F279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70964"/>
            <a:ext cx="6137135" cy="5296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9CA39-2BC0-8240-9F18-30F13F2050C4}"/>
              </a:ext>
            </a:extLst>
          </p:cNvPr>
          <p:cNvSpPr txBox="1"/>
          <p:nvPr/>
        </p:nvSpPr>
        <p:spPr>
          <a:xfrm>
            <a:off x="7784538" y="6020474"/>
            <a:ext cx="40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the documentation of </a:t>
            </a:r>
            <a:r>
              <a:rPr lang="en-US" sz="1400" dirty="0" err="1"/>
              <a:t>Specfem</a:t>
            </a:r>
            <a:r>
              <a:rPr lang="en-US" sz="1400" dirty="0"/>
              <a:t> globe </a:t>
            </a:r>
          </a:p>
        </p:txBody>
      </p:sp>
    </p:spTree>
    <p:extLst>
      <p:ext uri="{BB962C8B-B14F-4D97-AF65-F5344CB8AC3E}">
        <p14:creationId xmlns:p14="http://schemas.microsoft.com/office/powerpoint/2010/main" val="65936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DE538-8DB8-314F-917D-763DA933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How the WindowLink package works?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F42C0-8637-3C4D-807E-FFC7D69F3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141" y="556244"/>
            <a:ext cx="3405062" cy="77387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78CFB-4F6E-7844-847C-31CA855E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68477"/>
            <a:ext cx="5455917" cy="27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8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F07D-163D-B445-96C8-C27ABA0B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algorithm to link windows with the same phase in different traces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80397-9466-0546-8A99-64DCF7BD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5076"/>
            <a:ext cx="7189694" cy="2512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58199-A672-7940-9A3C-255966A2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3781"/>
            <a:ext cx="7128419" cy="2512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DC9EB-672C-104F-B65C-D3B35F805761}"/>
              </a:ext>
            </a:extLst>
          </p:cNvPr>
          <p:cNvSpPr txBox="1"/>
          <p:nvPr/>
        </p:nvSpPr>
        <p:spPr>
          <a:xfrm>
            <a:off x="8821271" y="3074894"/>
            <a:ext cx="2644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STA/LTA to get windows for each trace. (may contain phases)</a:t>
            </a:r>
          </a:p>
        </p:txBody>
      </p:sp>
    </p:spTree>
    <p:extLst>
      <p:ext uri="{BB962C8B-B14F-4D97-AF65-F5344CB8AC3E}">
        <p14:creationId xmlns:p14="http://schemas.microsoft.com/office/powerpoint/2010/main" val="359848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73DF-908E-5248-BACD-4C3B6C2B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example of windows’ link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7FB64C-62A7-064B-82AA-92EFFEE00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125" y="1413249"/>
            <a:ext cx="7528338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574B15-1456-4749-9DB2-ADFCF869F0F6}"/>
              </a:ext>
            </a:extLst>
          </p:cNvPr>
          <p:cNvSpPr txBox="1"/>
          <p:nvPr/>
        </p:nvSpPr>
        <p:spPr>
          <a:xfrm>
            <a:off x="9015984" y="2386584"/>
            <a:ext cx="216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it, then we can get all the possible links.</a:t>
            </a:r>
          </a:p>
        </p:txBody>
      </p:sp>
    </p:spTree>
    <p:extLst>
      <p:ext uri="{BB962C8B-B14F-4D97-AF65-F5344CB8AC3E}">
        <p14:creationId xmlns:p14="http://schemas.microsoft.com/office/powerpoint/2010/main" val="947641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9F83-E1ED-0242-820F-3AF2279D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links together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3F7888-0C3A-7B44-8E66-9FAEBDFB8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421" y="3964361"/>
            <a:ext cx="4839934" cy="2797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C0754-CEC0-774F-99F4-96C21135B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1" y="1269533"/>
            <a:ext cx="4839932" cy="2797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2BA90-8B81-4A40-A26A-50DD07DE54D2}"/>
              </a:ext>
            </a:extLst>
          </p:cNvPr>
          <p:cNvSpPr txBox="1"/>
          <p:nvPr/>
        </p:nvSpPr>
        <p:spPr>
          <a:xfrm>
            <a:off x="6714565" y="1479176"/>
            <a:ext cx="46392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W</a:t>
            </a:r>
          </a:p>
          <a:p>
            <a:endParaRPr lang="en-US" dirty="0"/>
          </a:p>
          <a:p>
            <a:r>
              <a:rPr lang="en-US" dirty="0"/>
              <a:t>Each row: one windows’ link</a:t>
            </a:r>
          </a:p>
          <a:p>
            <a:r>
              <a:rPr lang="en-US" dirty="0"/>
              <a:t>Each column: one trace</a:t>
            </a:r>
          </a:p>
          <a:p>
            <a:r>
              <a:rPr lang="en-US" dirty="0"/>
              <a:t>Value: window’ id in its trace</a:t>
            </a:r>
          </a:p>
          <a:p>
            <a:endParaRPr lang="en-US" dirty="0"/>
          </a:p>
          <a:p>
            <a:r>
              <a:rPr lang="en-US" dirty="0"/>
              <a:t>Take the above one as an example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34AA54-2E67-8F49-936C-8F2B13053F3B}"/>
              </a:ext>
            </a:extLst>
          </p:cNvPr>
          <p:cNvGraphicFramePr>
            <a:graphicFrameLocks noGrp="1"/>
          </p:cNvGraphicFramePr>
          <p:nvPr/>
        </p:nvGraphicFramePr>
        <p:xfrm>
          <a:off x="6602647" y="3566795"/>
          <a:ext cx="402814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071">
                  <a:extLst>
                    <a:ext uri="{9D8B030D-6E8A-4147-A177-3AD203B41FA5}">
                      <a16:colId xmlns:a16="http://schemas.microsoft.com/office/drawing/2014/main" val="1046871757"/>
                    </a:ext>
                  </a:extLst>
                </a:gridCol>
                <a:gridCol w="2014071">
                  <a:extLst>
                    <a:ext uri="{9D8B030D-6E8A-4147-A177-3AD203B41FA5}">
                      <a16:colId xmlns:a16="http://schemas.microsoft.com/office/drawing/2014/main" val="49426618"/>
                    </a:ext>
                  </a:extLst>
                </a:gridCol>
              </a:tblGrid>
              <a:tr h="33922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622003"/>
                  </a:ext>
                </a:extLst>
              </a:tr>
              <a:tr h="33922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968565"/>
                  </a:ext>
                </a:extLst>
              </a:tr>
              <a:tr h="33922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30190"/>
                  </a:ext>
                </a:extLst>
              </a:tr>
              <a:tr h="33922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87325"/>
                  </a:ext>
                </a:extLst>
              </a:tr>
              <a:tr h="33922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247213"/>
                  </a:ext>
                </a:extLst>
              </a:tr>
              <a:tr h="33922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78042"/>
                  </a:ext>
                </a:extLst>
              </a:tr>
              <a:tr h="33922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176523"/>
                  </a:ext>
                </a:extLst>
              </a:tr>
              <a:tr h="33922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4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1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551C-AAC2-9C4A-BCC9-8288E2B5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K-means to group phases together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35FB00-53E7-A642-82F0-8BC6EAEBA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489" y="1690688"/>
            <a:ext cx="743397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251B88-4557-7144-8C3A-F5E90A116B15}"/>
              </a:ext>
            </a:extLst>
          </p:cNvPr>
          <p:cNvSpPr txBox="1"/>
          <p:nvPr/>
        </p:nvSpPr>
        <p:spPr>
          <a:xfrm>
            <a:off x="8715122" y="2548991"/>
            <a:ext cx="2799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“Nearby” window link may represent the same phase. (link the physical meaning of perturbation)</a:t>
            </a:r>
          </a:p>
        </p:txBody>
      </p:sp>
    </p:spTree>
    <p:extLst>
      <p:ext uri="{BB962C8B-B14F-4D97-AF65-F5344CB8AC3E}">
        <p14:creationId xmlns:p14="http://schemas.microsoft.com/office/powerpoint/2010/main" val="421583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0BC7-7855-254E-B608-21128B43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real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C69B5-D405-AD48-B17A-691D430B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8494"/>
            <a:ext cx="2589269" cy="4061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6672B-CCA2-844E-A666-F6542D39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102" y="1491947"/>
            <a:ext cx="3767792" cy="397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2E951-1DCB-C044-8E93-03B3FA1B0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102" y="1998382"/>
            <a:ext cx="3767792" cy="440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BCC00-DF1F-FA43-A803-7FC035ABF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102" y="2548159"/>
            <a:ext cx="3788980" cy="112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32C40-0DFF-724D-B321-33096A578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102" y="3810435"/>
            <a:ext cx="3786888" cy="1487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CECE96-B2AC-9A4E-9F0C-C1D98366DDC5}"/>
              </a:ext>
            </a:extLst>
          </p:cNvPr>
          <p:cNvSpPr txBox="1"/>
          <p:nvPr/>
        </p:nvSpPr>
        <p:spPr>
          <a:xfrm>
            <a:off x="7978747" y="1788340"/>
            <a:ext cx="3528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group of links, we will see for which trace the waveform segment could represent this phase.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 peak arrival time for these “representative” traces in each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absolute peak arrival time.</a:t>
            </a:r>
          </a:p>
        </p:txBody>
      </p:sp>
    </p:spTree>
    <p:extLst>
      <p:ext uri="{BB962C8B-B14F-4D97-AF65-F5344CB8AC3E}">
        <p14:creationId xmlns:p14="http://schemas.microsoft.com/office/powerpoint/2010/main" val="382615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480</Words>
  <Application>Microsoft Macintosh PowerPoint</Application>
  <PresentationFormat>Widescreen</PresentationFormat>
  <Paragraphs>73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Group Meeting</vt:lpstr>
      <vt:lpstr>Motivation: Why we want to pick phases automatically?</vt:lpstr>
      <vt:lpstr>Why we pick phases in FWI?</vt:lpstr>
      <vt:lpstr>How the WindowLink package works?</vt:lpstr>
      <vt:lpstr>The algorithm to link windows with the same phase in different traces</vt:lpstr>
      <vt:lpstr>An example of windows’ link </vt:lpstr>
      <vt:lpstr>Combine links together</vt:lpstr>
      <vt:lpstr>Use K-means to group phases together</vt:lpstr>
      <vt:lpstr>A real example</vt:lpstr>
      <vt:lpstr>Result</vt:lpstr>
      <vt:lpstr>Link nearby windows</vt:lpstr>
      <vt:lpstr>Consider several nearby traces</vt:lpstr>
      <vt:lpstr>Divide all the traces into several small groups</vt:lpstr>
      <vt:lpstr>Events</vt:lpstr>
      <vt:lpstr>Stations</vt:lpstr>
      <vt:lpstr>From Tao Kai’s paper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Xi, Ziyi</dc:creator>
  <cp:lastModifiedBy>Xi, Ziyi</cp:lastModifiedBy>
  <cp:revision>6</cp:revision>
  <dcterms:created xsi:type="dcterms:W3CDTF">2019-05-28T13:41:54Z</dcterms:created>
  <dcterms:modified xsi:type="dcterms:W3CDTF">2019-05-28T17:12:14Z</dcterms:modified>
</cp:coreProperties>
</file>